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222A"/>
    <a:srgbClr val="4D1B53"/>
    <a:srgbClr val="11718F"/>
    <a:srgbClr val="DF2127"/>
    <a:srgbClr val="333366"/>
    <a:srgbClr val="172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41B961-8690-4E4E-AB8F-BCE1C13C48C9}" v="20" dt="2025-04-24T20:04:41.8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529" autoAdjust="0"/>
  </p:normalViewPr>
  <p:slideViewPr>
    <p:cSldViewPr snapToGrid="0">
      <p:cViewPr varScale="1">
        <p:scale>
          <a:sx n="103" d="100"/>
          <a:sy n="103" d="100"/>
        </p:scale>
        <p:origin x="138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B09FF36-3C36-4289-BF51-E5A07B882F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23314" y="1981181"/>
            <a:ext cx="4898571" cy="2609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1">
                <a:solidFill>
                  <a:srgbClr val="4D1B5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C513953-BB81-4B88-BF10-E7D4FC50E48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55363" y="4833844"/>
            <a:ext cx="5066521" cy="493936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11718F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DB0F90-BB66-41B7-B087-3FC13101DE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9750" y="349013"/>
            <a:ext cx="11042249" cy="76511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BC222A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2FB9267-5BFA-4EE6-8819-58BF46972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751" y="1114124"/>
            <a:ext cx="11042249" cy="46577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80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26BFB-81F2-4BAA-88FE-F21C98FA74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3533" y="208650"/>
            <a:ext cx="10961226" cy="620111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BC222A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A16C3-094D-4812-AEC7-DC96B8A92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3532" y="822639"/>
            <a:ext cx="5354216" cy="72217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50BBA3-7842-4459-974D-32FBA16BE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3533" y="1544814"/>
            <a:ext cx="5373403" cy="399756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422F9D-ADDD-4340-9B51-1D1441EDDD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2373" y="822639"/>
            <a:ext cx="5432385" cy="72217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A94319-EDB1-4965-AFA7-4A933AA5EE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1560" y="1544814"/>
            <a:ext cx="5413197" cy="39975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7694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E447-0C96-495B-AC9C-A568A3DA0A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1788" y="261256"/>
            <a:ext cx="10851436" cy="80243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="1">
                <a:solidFill>
                  <a:srgbClr val="BC222A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B734A4-B13B-4826-9AF8-8675A01E04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92012" y="1063688"/>
            <a:ext cx="6511212" cy="49545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B1BC41-B164-47B7-A726-F0E436C63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51788" y="1073016"/>
            <a:ext cx="4340224" cy="4945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181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21DC2C-D667-4C8B-8E58-A35F1831F7DE}"/>
              </a:ext>
            </a:extLst>
          </p:cNvPr>
          <p:cNvSpPr txBox="1">
            <a:spLocks/>
          </p:cNvSpPr>
          <p:nvPr userDrawn="1"/>
        </p:nvSpPr>
        <p:spPr>
          <a:xfrm>
            <a:off x="745602" y="2862872"/>
            <a:ext cx="10515600" cy="183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3336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3" r:id="rId3"/>
    <p:sldLayoutId id="2147483657" r:id="rId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A3D57-7E52-489E-811D-A4E2F2F0D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D29C7-43F3-4D7A-BB74-A722DF68A8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25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A36AA-76EB-4476-B65C-F022487EA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D9DA9-EC5B-4A2A-B16F-78BD39EAE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86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5479B-C0AD-4553-8391-F2EA60E3E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CB32E-6483-48C5-8A09-5518D8C621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F434B5-BE79-452A-81BE-25EF2C8C60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E7A141-68C9-48B3-8BDB-A3C911C3E0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71FA3B-A07E-463C-B131-C53D03EEF86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3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6AE32-4860-43FD-A8B2-3D55831A0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BF487C-6C60-48B8-B60A-86AE750367C4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B7738-AFC7-4B86-A92D-2A5B219DE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721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D40603B30F7D49B3BD08961BCC3A1B" ma:contentTypeVersion="20" ma:contentTypeDescription="Create a new document." ma:contentTypeScope="" ma:versionID="2e7b22262434990028057d52e09d2914">
  <xsd:schema xmlns:xsd="http://www.w3.org/2001/XMLSchema" xmlns:xs="http://www.w3.org/2001/XMLSchema" xmlns:p="http://schemas.microsoft.com/office/2006/metadata/properties" xmlns:ns1="http://schemas.microsoft.com/sharepoint/v3" xmlns:ns2="b157451e-53d2-44d0-8b74-6aa06fd1db11" xmlns:ns3="515154a5-0dfd-46a3-832a-46ceacff69b2" targetNamespace="http://schemas.microsoft.com/office/2006/metadata/properties" ma:root="true" ma:fieldsID="4282f09b3f25f350e71961d73ea61ccc" ns1:_="" ns2:_="" ns3:_="">
    <xsd:import namespace="http://schemas.microsoft.com/sharepoint/v3"/>
    <xsd:import namespace="b157451e-53d2-44d0-8b74-6aa06fd1db11"/>
    <xsd:import namespace="515154a5-0dfd-46a3-832a-46ceacff69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57451e-53d2-44d0-8b74-6aa06fd1db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0d3ce39-32e9-4543-8c4b-778dba191f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5154a5-0dfd-46a3-832a-46ceacff69b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d019a9d-180c-43af-bbc4-2c8ba1e89b42}" ma:internalName="TaxCatchAll" ma:showField="CatchAllData" ma:web="515154a5-0dfd-46a3-832a-46ceacff69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157451e-53d2-44d0-8b74-6aa06fd1db11">
      <Terms xmlns="http://schemas.microsoft.com/office/infopath/2007/PartnerControls"/>
    </lcf76f155ced4ddcb4097134ff3c332f>
    <_ip_UnifiedCompliancePolicyProperties xmlns="http://schemas.microsoft.com/sharepoint/v3" xsi:nil="true"/>
    <TaxCatchAll xmlns="515154a5-0dfd-46a3-832a-46ceacff69b2" xsi:nil="true"/>
  </documentManagement>
</p:properties>
</file>

<file path=customXml/itemProps1.xml><?xml version="1.0" encoding="utf-8"?>
<ds:datastoreItem xmlns:ds="http://schemas.openxmlformats.org/officeDocument/2006/customXml" ds:itemID="{6ED40457-9861-4E7C-80A6-4EC8C66FFDEA}"/>
</file>

<file path=customXml/itemProps2.xml><?xml version="1.0" encoding="utf-8"?>
<ds:datastoreItem xmlns:ds="http://schemas.openxmlformats.org/officeDocument/2006/customXml" ds:itemID="{D00515CE-B45D-443F-95B6-463F1DFC726A}"/>
</file>

<file path=customXml/itemProps3.xml><?xml version="1.0" encoding="utf-8"?>
<ds:datastoreItem xmlns:ds="http://schemas.openxmlformats.org/officeDocument/2006/customXml" ds:itemID="{F81689E1-0937-4195-A684-5F8E6789AE59}"/>
</file>

<file path=docMetadata/LabelInfo.xml><?xml version="1.0" encoding="utf-8"?>
<clbl:labelList xmlns:clbl="http://schemas.microsoft.com/office/2020/mipLabelMetadata">
  <clbl:label id="{8c22caf5-b832-4e25-89cc-4f0c93ecc7a8}" enabled="1" method="Standard" siteId="{a8a608b5-e5a7-4a18-9540-66de55363a3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Ruben Hernandez</dc:creator>
  <cp:lastModifiedBy>Ruben Hernandez</cp:lastModifiedBy>
  <cp:revision>18</cp:revision>
  <dcterms:created xsi:type="dcterms:W3CDTF">2018-02-22T20:40:18Z</dcterms:created>
  <dcterms:modified xsi:type="dcterms:W3CDTF">2025-04-24T20:06:00Z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0x0101004ED40603B30F7D49B3BD08961BCC3A1B</vt:lpwstr>
  </property>
</Properties>
</file>