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0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A8F58D-1BAD-4399-A5AB-71EE25D8C3A6}" v="14" dt="2020-08-10T18:32:07.4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ben Hernandez" userId="59cb5d86-3cfe-4174-ac20-1413baef0800" providerId="ADAL" clId="{C0A8F58D-1BAD-4399-A5AB-71EE25D8C3A6}"/>
    <pc:docChg chg="undo custSel modSld modMainMaster">
      <pc:chgData name="Ruben Hernandez" userId="59cb5d86-3cfe-4174-ac20-1413baef0800" providerId="ADAL" clId="{C0A8F58D-1BAD-4399-A5AB-71EE25D8C3A6}" dt="2020-08-10T18:32:07.491" v="35"/>
      <pc:docMkLst>
        <pc:docMk/>
      </pc:docMkLst>
      <pc:sldChg chg="addSp delSp modSp mod">
        <pc:chgData name="Ruben Hernandez" userId="59cb5d86-3cfe-4174-ac20-1413baef0800" providerId="ADAL" clId="{C0A8F58D-1BAD-4399-A5AB-71EE25D8C3A6}" dt="2020-08-10T18:24:11.609" v="29"/>
        <pc:sldMkLst>
          <pc:docMk/>
          <pc:sldMk cId="955814814" sldId="257"/>
        </pc:sldMkLst>
        <pc:spChg chg="add del">
          <ac:chgData name="Ruben Hernandez" userId="59cb5d86-3cfe-4174-ac20-1413baef0800" providerId="ADAL" clId="{C0A8F58D-1BAD-4399-A5AB-71EE25D8C3A6}" dt="2020-08-10T18:24:11.530" v="28" actId="478"/>
          <ac:spMkLst>
            <pc:docMk/>
            <pc:sldMk cId="955814814" sldId="257"/>
            <ac:spMk id="2" creationId="{797813C2-A31B-4B8F-B0BD-BCDCCC169F86}"/>
          </ac:spMkLst>
        </pc:spChg>
        <pc:spChg chg="add del">
          <ac:chgData name="Ruben Hernandez" userId="59cb5d86-3cfe-4174-ac20-1413baef0800" providerId="ADAL" clId="{C0A8F58D-1BAD-4399-A5AB-71EE25D8C3A6}" dt="2020-08-10T18:24:11.029" v="27" actId="478"/>
          <ac:spMkLst>
            <pc:docMk/>
            <pc:sldMk cId="955814814" sldId="257"/>
            <ac:spMk id="3" creationId="{BFC922FA-524F-4FB1-919A-2C454DD10493}"/>
          </ac:spMkLst>
        </pc:spChg>
        <pc:spChg chg="add del mod">
          <ac:chgData name="Ruben Hernandez" userId="59cb5d86-3cfe-4174-ac20-1413baef0800" providerId="ADAL" clId="{C0A8F58D-1BAD-4399-A5AB-71EE25D8C3A6}" dt="2020-08-10T18:24:11.609" v="29"/>
          <ac:spMkLst>
            <pc:docMk/>
            <pc:sldMk cId="955814814" sldId="257"/>
            <ac:spMk id="4" creationId="{E820B613-F25F-4209-BA58-A50891B0B18C}"/>
          </ac:spMkLst>
        </pc:spChg>
        <pc:spChg chg="add del mod">
          <ac:chgData name="Ruben Hernandez" userId="59cb5d86-3cfe-4174-ac20-1413baef0800" providerId="ADAL" clId="{C0A8F58D-1BAD-4399-A5AB-71EE25D8C3A6}" dt="2020-08-10T18:24:11.609" v="29"/>
          <ac:spMkLst>
            <pc:docMk/>
            <pc:sldMk cId="955814814" sldId="257"/>
            <ac:spMk id="5" creationId="{5E0BBB28-0655-481F-9EFF-FD1A88FAA092}"/>
          </ac:spMkLst>
        </pc:spChg>
        <pc:picChg chg="add del mod">
          <ac:chgData name="Ruben Hernandez" userId="59cb5d86-3cfe-4174-ac20-1413baef0800" providerId="ADAL" clId="{C0A8F58D-1BAD-4399-A5AB-71EE25D8C3A6}" dt="2020-08-10T18:24:11.609" v="29"/>
          <ac:picMkLst>
            <pc:docMk/>
            <pc:sldMk cId="955814814" sldId="257"/>
            <ac:picMk id="6" creationId="{E2DC33B6-E029-4A4C-8052-80F3C8EA939A}"/>
          </ac:picMkLst>
        </pc:picChg>
      </pc:sldChg>
      <pc:sldChg chg="addSp delSp modSp mod">
        <pc:chgData name="Ruben Hernandez" userId="59cb5d86-3cfe-4174-ac20-1413baef0800" providerId="ADAL" clId="{C0A8F58D-1BAD-4399-A5AB-71EE25D8C3A6}" dt="2020-08-10T18:24:09.524" v="22" actId="478"/>
        <pc:sldMkLst>
          <pc:docMk/>
          <pc:sldMk cId="643531626" sldId="258"/>
        </pc:sldMkLst>
        <pc:spChg chg="add del">
          <ac:chgData name="Ruben Hernandez" userId="59cb5d86-3cfe-4174-ac20-1413baef0800" providerId="ADAL" clId="{C0A8F58D-1BAD-4399-A5AB-71EE25D8C3A6}" dt="2020-08-10T18:24:09.524" v="22" actId="478"/>
          <ac:spMkLst>
            <pc:docMk/>
            <pc:sldMk cId="643531626" sldId="258"/>
            <ac:spMk id="2" creationId="{708DB954-0258-467B-9A47-6898D65096BD}"/>
          </ac:spMkLst>
        </pc:spChg>
        <pc:spChg chg="add del">
          <ac:chgData name="Ruben Hernandez" userId="59cb5d86-3cfe-4174-ac20-1413baef0800" providerId="ADAL" clId="{C0A8F58D-1BAD-4399-A5AB-71EE25D8C3A6}" dt="2020-08-10T18:24:09.524" v="22" actId="478"/>
          <ac:spMkLst>
            <pc:docMk/>
            <pc:sldMk cId="643531626" sldId="258"/>
            <ac:spMk id="3" creationId="{9B8803BD-DA42-4955-9308-105893196E82}"/>
          </ac:spMkLst>
        </pc:spChg>
        <pc:spChg chg="add del">
          <ac:chgData name="Ruben Hernandez" userId="59cb5d86-3cfe-4174-ac20-1413baef0800" providerId="ADAL" clId="{C0A8F58D-1BAD-4399-A5AB-71EE25D8C3A6}" dt="2020-08-10T18:24:09.524" v="22" actId="478"/>
          <ac:spMkLst>
            <pc:docMk/>
            <pc:sldMk cId="643531626" sldId="258"/>
            <ac:spMk id="4" creationId="{A0D514D3-F165-4E70-8DF5-C39B5A12E10F}"/>
          </ac:spMkLst>
        </pc:spChg>
        <pc:spChg chg="add del">
          <ac:chgData name="Ruben Hernandez" userId="59cb5d86-3cfe-4174-ac20-1413baef0800" providerId="ADAL" clId="{C0A8F58D-1BAD-4399-A5AB-71EE25D8C3A6}" dt="2020-08-10T18:24:09.524" v="22" actId="478"/>
          <ac:spMkLst>
            <pc:docMk/>
            <pc:sldMk cId="643531626" sldId="258"/>
            <ac:spMk id="5" creationId="{B416E7B9-C24B-449C-BB8F-2D4BE40305DC}"/>
          </ac:spMkLst>
        </pc:spChg>
        <pc:spChg chg="add del">
          <ac:chgData name="Ruben Hernandez" userId="59cb5d86-3cfe-4174-ac20-1413baef0800" providerId="ADAL" clId="{C0A8F58D-1BAD-4399-A5AB-71EE25D8C3A6}" dt="2020-08-10T18:24:09.524" v="22" actId="478"/>
          <ac:spMkLst>
            <pc:docMk/>
            <pc:sldMk cId="643531626" sldId="258"/>
            <ac:spMk id="6" creationId="{1DEF7DFC-927C-4023-9694-09B21D63F98B}"/>
          </ac:spMkLst>
        </pc:spChg>
        <pc:spChg chg="add del mod">
          <ac:chgData name="Ruben Hernandez" userId="59cb5d86-3cfe-4174-ac20-1413baef0800" providerId="ADAL" clId="{C0A8F58D-1BAD-4399-A5AB-71EE25D8C3A6}" dt="2020-08-10T18:24:08.654" v="21"/>
          <ac:spMkLst>
            <pc:docMk/>
            <pc:sldMk cId="643531626" sldId="258"/>
            <ac:spMk id="7" creationId="{B26D739B-AB88-4443-BD95-DC462E91B1C2}"/>
          </ac:spMkLst>
        </pc:spChg>
        <pc:picChg chg="add del mod">
          <ac:chgData name="Ruben Hernandez" userId="59cb5d86-3cfe-4174-ac20-1413baef0800" providerId="ADAL" clId="{C0A8F58D-1BAD-4399-A5AB-71EE25D8C3A6}" dt="2020-08-10T18:24:08.654" v="21"/>
          <ac:picMkLst>
            <pc:docMk/>
            <pc:sldMk cId="643531626" sldId="258"/>
            <ac:picMk id="8" creationId="{FCAADB9C-06AF-49BF-B18B-00359B727209}"/>
          </ac:picMkLst>
        </pc:picChg>
      </pc:sldChg>
      <pc:sldMasterChg chg="setBg modSldLayout">
        <pc:chgData name="Ruben Hernandez" userId="59cb5d86-3cfe-4174-ac20-1413baef0800" providerId="ADAL" clId="{C0A8F58D-1BAD-4399-A5AB-71EE25D8C3A6}" dt="2020-08-10T18:32:07.491" v="35"/>
        <pc:sldMasterMkLst>
          <pc:docMk/>
          <pc:sldMasterMk cId="2039453676" sldId="2147483648"/>
        </pc:sldMasterMkLst>
        <pc:sldLayoutChg chg="setBg">
          <pc:chgData name="Ruben Hernandez" userId="59cb5d86-3cfe-4174-ac20-1413baef0800" providerId="ADAL" clId="{C0A8F58D-1BAD-4399-A5AB-71EE25D8C3A6}" dt="2020-08-10T18:30:48.569" v="31"/>
          <pc:sldLayoutMkLst>
            <pc:docMk/>
            <pc:sldMasterMk cId="2039453676" sldId="2147483648"/>
            <pc:sldLayoutMk cId="748009151" sldId="2147483650"/>
          </pc:sldLayoutMkLst>
        </pc:sldLayoutChg>
        <pc:sldLayoutChg chg="setBg">
          <pc:chgData name="Ruben Hernandez" userId="59cb5d86-3cfe-4174-ac20-1413baef0800" providerId="ADAL" clId="{C0A8F58D-1BAD-4399-A5AB-71EE25D8C3A6}" dt="2020-08-10T18:31:51.137" v="33"/>
          <pc:sldLayoutMkLst>
            <pc:docMk/>
            <pc:sldMasterMk cId="2039453676" sldId="2147483648"/>
            <pc:sldLayoutMk cId="3832539510" sldId="214748365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AE9D0-A1BA-44EB-9AB0-4F8204082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5411"/>
            <a:ext cx="9144000" cy="2789853"/>
          </a:xfrm>
        </p:spPr>
        <p:txBody>
          <a:bodyPr anchor="ctr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84B893-92EA-4746-BC7A-43F09B4A8A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0138" y="4805264"/>
            <a:ext cx="8416213" cy="95172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78448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9FCF7-7AFF-4F3A-8264-92FB8DDAF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37CB2F-74D5-4439-AAC1-83CBFA573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14A62E-9711-4B09-AD5E-1154F4347C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89AD4C-B650-49A0-AA21-07005D3C3E8E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2DBCFD-3C5F-4E7B-87C5-2EC751997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E475B-52B0-447F-844A-E25D9D9D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EF4170-4909-43B2-87AB-CAF9A5FB6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009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C3540-1AD8-4C46-8F5D-4841F32FA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03A57-7792-4E03-BE4C-2F681A0301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77CF2-057E-4B77-9CFE-DD763BC3C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89AD4C-B650-49A0-AA21-07005D3C3E8E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BBA3E-E120-4D1C-AE19-B6CA1AAFD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E907AA-A966-4D35-8DF7-AFF2D82B2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EF4170-4909-43B2-87AB-CAF9A5FB6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53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07AFA-DD5A-4150-8233-9E3081A11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9E7E1-BFD5-4C53-9A9B-3CE9F1F13E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3303"/>
            <a:ext cx="5181600" cy="416365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640F0A-E81F-4C4D-B62D-BB4B352AFE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13303"/>
            <a:ext cx="5181600" cy="41636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2905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D650A-87B8-40EB-AC41-9E786C633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474237"/>
            <a:ext cx="10515600" cy="49960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584442-F58D-4EB7-A36B-35CF1BF760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973846"/>
            <a:ext cx="5157787" cy="6482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818005-BE92-4133-B3C1-C3B332BAB1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17268"/>
            <a:ext cx="5157787" cy="35723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570543-30A4-4E93-B2A8-9428A2D024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5376" y="1968985"/>
            <a:ext cx="5183188" cy="6482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B88355-7AFA-4A35-A2FF-CE6AFF6AB5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17268"/>
            <a:ext cx="5183188" cy="35723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9BA1D4-7954-4578-8BF1-1833169472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89AD4C-B650-49A0-AA21-07005D3C3E8E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72682D-C4EC-44E9-A142-4F30916A2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E91AF0-09C3-45C7-9A14-F7AADB830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EF4170-4909-43B2-87AB-CAF9A5FB6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824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73F64-7615-4CAA-B8DC-52145B449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068656-0189-460C-BCDC-57E7078FF2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89AD4C-B650-49A0-AA21-07005D3C3E8E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8AD59B-8738-4C71-B5DB-9ED509752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80F56-6357-45F3-8697-8DA998B35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EF4170-4909-43B2-87AB-CAF9A5FB6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83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9C8594-EC9A-4420-8E10-F0D82AE6C8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89AD4C-B650-49A0-AA21-07005D3C3E8E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DC9E14-3E55-4665-B8C2-901A0D3C1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23ABB6-5139-450C-A361-4E40B9C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EF4170-4909-43B2-87AB-CAF9A5FB6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949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F1BDA-7659-45A4-9F1B-89720DCD0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02228"/>
            <a:ext cx="3932237" cy="105047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00E013-D15D-4F85-A2CB-C2B2E03A8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502229"/>
            <a:ext cx="6172200" cy="435882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03BEA1-6E66-4810-868B-9A5BD8C39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552700"/>
            <a:ext cx="3932237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2BF5AF-EDE2-482D-BF54-B34A5FAAD8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89AD4C-B650-49A0-AA21-07005D3C3E8E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92B2F6-E874-4077-90E3-66CBEEB1B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6CD567-1DA8-49B1-9CA2-37352C728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EF4170-4909-43B2-87AB-CAF9A5FB6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6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72B47-CB0F-4AF9-BF81-16A1CC3E5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0220"/>
            <a:ext cx="3932237" cy="12129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02863A-ED82-4026-B8C6-82F2BA0247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530220"/>
            <a:ext cx="6172200" cy="433083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022558-F9EC-4BC4-86F3-25B4C7621F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31257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86DAD7-0AB9-4F02-97F3-3B75EBC028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89AD4C-B650-49A0-AA21-07005D3C3E8E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A1903C-3FFA-48DE-B64A-1BE4310DF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8DEFA1-42FD-4881-AF01-2C1326792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EF4170-4909-43B2-87AB-CAF9A5FB6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782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604CA1-80F2-4D29-8901-1071BA68F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64905"/>
            <a:ext cx="10515600" cy="54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2FA9E7-B0D2-4132-B517-B33C940BD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13305"/>
            <a:ext cx="10515600" cy="4163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9453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ADE2F-702C-440B-B1AF-2CC4D83143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C4C9C1-D762-44A0-A24A-3C388958C5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19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813C2-A31B-4B8F-B0BD-BCDCCC169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922FA-524F-4FB1-919A-2C454DD104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14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DB954-0258-467B-9A47-6898D6509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8803BD-DA42-4955-9308-105893196E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D514D3-F165-4E70-8DF5-C39B5A12E10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16E7B9-C24B-449C-BB8F-2D4BE40305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EF7DFC-927C-4023-9694-09B21D63F98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531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D40603B30F7D49B3BD08961BCC3A1B" ma:contentTypeVersion="10" ma:contentTypeDescription="Create a new document." ma:contentTypeScope="" ma:versionID="972f31a1448e758f1258a414187d06ef">
  <xsd:schema xmlns:xsd="http://www.w3.org/2001/XMLSchema" xmlns:xs="http://www.w3.org/2001/XMLSchema" xmlns:p="http://schemas.microsoft.com/office/2006/metadata/properties" xmlns:ns2="b157451e-53d2-44d0-8b74-6aa06fd1db11" targetNamespace="http://schemas.microsoft.com/office/2006/metadata/properties" ma:root="true" ma:fieldsID="ce2c8fe97abc19afb6e608decbff0dad" ns2:_="">
    <xsd:import namespace="b157451e-53d2-44d0-8b74-6aa06fd1db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57451e-53d2-44d0-8b74-6aa06fd1db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F315CC-C61D-4DA2-9F26-059F88FB879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C21CEBD-CDED-42B8-A756-6652CBB217C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57FED3-A5C7-4E78-B392-F1AA139F38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57451e-53d2-44d0-8b74-6aa06fd1db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4336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Ruben Hernandez</dc:creator>
  <cp:lastModifiedBy>Ruben Hernandez</cp:lastModifiedBy>
  <cp:revision>3</cp:revision>
  <dcterms:created xsi:type="dcterms:W3CDTF">2020-04-27T23:11:58Z</dcterms:created>
  <dcterms:modified xsi:type="dcterms:W3CDTF">2020-08-10T18:32:21Z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0x0101004ED40603B30F7D49B3BD08961BCC3A1B</vt:lpwstr>
  </property>
</Properties>
</file>